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2" r:id="rId1"/>
  </p:sldMasterIdLst>
  <p:notesMasterIdLst>
    <p:notesMasterId r:id="rId4"/>
  </p:notesMasterIdLst>
  <p:handoutMasterIdLst>
    <p:handoutMasterId r:id="rId5"/>
  </p:handoutMasterIdLst>
  <p:sldIdLst>
    <p:sldId id="257" r:id="rId2"/>
    <p:sldId id="258" r:id="rId3"/>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97" d="100"/>
          <a:sy n="97" d="100"/>
        </p:scale>
        <p:origin x="1050" y="90"/>
      </p:cViewPr>
      <p:guideLst/>
    </p:cSldViewPr>
  </p:slideViewPr>
  <p:notesTextViewPr>
    <p:cViewPr>
      <p:scale>
        <a:sx n="1" d="1"/>
        <a:sy n="1" d="1"/>
      </p:scale>
      <p:origin x="0" y="0"/>
    </p:cViewPr>
  </p:notesTextViewPr>
  <p:notesViewPr>
    <p:cSldViewPr snapToGrid="0">
      <p:cViewPr varScale="1">
        <p:scale>
          <a:sx n="123" d="100"/>
          <a:sy n="123" d="100"/>
        </p:scale>
        <p:origin x="49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a:p>
        </p:txBody>
      </p:sp>
      <p:sp>
        <p:nvSpPr>
          <p:cNvPr id="3" name="عنصر نائب للتاريخ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EDD128A8-3C59-4E67-9ED2-4F5E60487266}" type="datetime1">
              <a:rPr lang="ar-SA" smtClean="0"/>
              <a:t>04/03/1443</a:t>
            </a:fld>
            <a:endParaRPr lang="en-US" dirty="0"/>
          </a:p>
        </p:txBody>
      </p:sp>
      <p:sp>
        <p:nvSpPr>
          <p:cNvPr id="4" name="عنصر نائب لتذييل الصفحة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a:p>
        </p:txBody>
      </p:sp>
      <p:sp>
        <p:nvSpPr>
          <p:cNvPr id="5" name="عنصر نائب لرقم الشريحة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A975D426-A9DD-4244-A2CE-1FB6623742C7}" type="slidenum">
              <a:rPr lang="en-US" smtClean="0"/>
              <a:pPr algn="l" rtl="1"/>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52762887-1F56-4EC1-B53B-1ACD562ABBCF}" type="datetime1">
              <a:rPr lang="ar-SA" smtClean="0"/>
              <a:t>04/03/1443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01B41D33-19C8-4450-B3C5-BE83E9C8F0BC}" type="slidenum">
              <a:rPr lang="en-US" smtClean="0"/>
              <a:pPr/>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7" name="مستطيل 6"/>
          <p:cNvSpPr/>
          <p:nvPr/>
        </p:nvSpPr>
        <p:spPr>
          <a:xfrm flipH="1">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617260" y="1020431"/>
            <a:ext cx="10993549" cy="1475013"/>
          </a:xfrm>
          <a:effectLst/>
        </p:spPr>
        <p:txBody>
          <a:bodyPr rtlCol="1" anchor="b">
            <a:normAutofit/>
          </a:bodyPr>
          <a:lstStyle>
            <a:lvl1pPr algn="r" rtl="1">
              <a:defRPr sz="3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العنوان الفرعي 2"/>
          <p:cNvSpPr>
            <a:spLocks noGrp="1"/>
          </p:cNvSpPr>
          <p:nvPr>
            <p:ph type="subTitle" idx="1"/>
          </p:nvPr>
        </p:nvSpPr>
        <p:spPr>
          <a:xfrm flipH="1">
            <a:off x="617260" y="2495445"/>
            <a:ext cx="10993546" cy="590321"/>
          </a:xfrm>
        </p:spPr>
        <p:txBody>
          <a:bodyPr rtlCol="1" anchor="t">
            <a:normAutofit/>
          </a:bodyPr>
          <a:lstStyle>
            <a:lvl1pPr marL="0" indent="0" algn="r" rtl="1">
              <a:buNone/>
              <a:defRPr sz="1600" cap="all">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en-US" dirty="0"/>
          </a:p>
        </p:txBody>
      </p:sp>
      <p:sp>
        <p:nvSpPr>
          <p:cNvPr id="8" name="عنصر نائب للتاريخ 7">
            <a:extLst>
              <a:ext uri="{FF2B5EF4-FFF2-40B4-BE49-F238E27FC236}">
                <a16:creationId xmlns:a16="http://schemas.microsoft.com/office/drawing/2014/main" id="{7FA0ACE7-29A8-47D3-A7D9-257B711D8023}"/>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9347B7B-3188-4F41-8D66-5BE530BE7BF3}" type="datetime1">
              <a:rPr lang="ar-SA" smtClean="0"/>
              <a:t>04/03/1443</a:t>
            </a:fld>
            <a:endParaRPr lang="en-US" dirty="0"/>
          </a:p>
        </p:txBody>
      </p:sp>
      <p:sp>
        <p:nvSpPr>
          <p:cNvPr id="9" name="عنصر نائب للتذييل 8">
            <a:extLst>
              <a:ext uri="{FF2B5EF4-FFF2-40B4-BE49-F238E27FC236}">
                <a16:creationId xmlns:a16="http://schemas.microsoft.com/office/drawing/2014/main" id="{DEC604B9-52E9-4810-8359-47206518D038}"/>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5898A89F-CA25-400F-B05A-AECBF2517E4F}"/>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9" name="العنوان 1"/>
          <p:cNvSpPr>
            <a:spLocks noGrp="1"/>
          </p:cNvSpPr>
          <p:nvPr>
            <p:ph type="title"/>
          </p:nvPr>
        </p:nvSpPr>
        <p:spPr>
          <a:xfrm flipH="1">
            <a:off x="581192" y="702156"/>
            <a:ext cx="11029616" cy="1013800"/>
          </a:xfrm>
        </p:spPr>
        <p:txBody>
          <a:bodyPr rtlCol="1"/>
          <a:lstStyle>
            <a:lvl1pPr algn="r" rtl="1">
              <a:defRPr/>
            </a:lvl1pPr>
          </a:lstStyle>
          <a:p>
            <a:pPr rtl="1"/>
            <a:r>
              <a:rPr lang="ar-SA"/>
              <a:t>انقر لتحرير نمط عنوان الشكل الرئيسي</a:t>
            </a:r>
            <a:endParaRPr lang="en-US" dirty="0"/>
          </a:p>
        </p:txBody>
      </p:sp>
      <p:sp>
        <p:nvSpPr>
          <p:cNvPr id="3" name="العنصر النائب لنص عمودي 2"/>
          <p:cNvSpPr>
            <a:spLocks noGrp="1"/>
          </p:cNvSpPr>
          <p:nvPr>
            <p:ph type="body" orient="vert" idx="1"/>
          </p:nvPr>
        </p:nvSpPr>
        <p:spPr>
          <a:xfrm rot="10800000" flipH="1">
            <a:off x="581192" y="2336002"/>
            <a:ext cx="11029616" cy="3652047"/>
          </a:xfrm>
        </p:spPr>
        <p:txBody>
          <a:bodyPr vert="eaVert" rtlCol="1" anchor="t"/>
          <a:lstStyle>
            <a:lvl1pPr algn="r" rtl="1">
              <a:defRPr/>
            </a:lvl1pPr>
            <a:lvl2pPr algn="r" rtl="1">
              <a:defRPr/>
            </a:lvl2pPr>
            <a:lvl3pPr algn="r" rtl="1">
              <a:defRPr/>
            </a:lvl3pPr>
            <a:lvl4pPr algn="r" rtl="1">
              <a:defRPr/>
            </a:lvl4pPr>
            <a:lvl5pPr algn="r" rtl="1">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4" name="عنصر نائب للتاريخ 3"/>
          <p:cNvSpPr>
            <a:spLocks noGrp="1"/>
          </p:cNvSpPr>
          <p:nvPr>
            <p:ph type="dt" sz="half" idx="10"/>
          </p:nvPr>
        </p:nvSpPr>
        <p:spPr>
          <a:xfrm flipH="1">
            <a:off x="1741250" y="6423914"/>
            <a:ext cx="2844799" cy="365125"/>
          </a:xfrm>
        </p:spPr>
        <p:txBody>
          <a:bodyPr rtlCol="1"/>
          <a:lstStyle>
            <a:lvl1pPr algn="r" rtl="1">
              <a:defRPr/>
            </a:lvl1pPr>
          </a:lstStyle>
          <a:p>
            <a:pPr rtl="1"/>
            <a:fld id="{7D680E07-53FC-4D2E-AE11-4D7F34756B45}" type="datetime1">
              <a:rPr lang="ar-SA" smtClean="0"/>
              <a:t>04/03/1443</a:t>
            </a:fld>
            <a:endParaRPr lang="en-US" dirty="0"/>
          </a:p>
        </p:txBody>
      </p:sp>
      <p:sp>
        <p:nvSpPr>
          <p:cNvPr id="5" name="عنصر نائب للتذييل 4"/>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6" name="عنصر نائب لرقم الشريحة 5"/>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7" name="مستطيل 6"/>
          <p:cNvSpPr>
            <a:spLocks noChangeAspect="1"/>
          </p:cNvSpPr>
          <p:nvPr/>
        </p:nvSpPr>
        <p:spPr>
          <a:xfrm flipH="1">
            <a:off x="446533"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2" name="العنوان العمودي 1"/>
          <p:cNvSpPr>
            <a:spLocks noGrp="1"/>
          </p:cNvSpPr>
          <p:nvPr>
            <p:ph type="title" orient="vert"/>
          </p:nvPr>
        </p:nvSpPr>
        <p:spPr>
          <a:xfrm rot="10800000" flipH="1">
            <a:off x="863600" y="863600"/>
            <a:ext cx="3124200" cy="4807326"/>
          </a:xfrm>
        </p:spPr>
        <p:txBody>
          <a:bodyPr vert="eaVert" rtlCol="1" anchor="ctr"/>
          <a:lstStyle>
            <a:lvl1pPr algn="r" rtl="1">
              <a:defRPr>
                <a:solidFill>
                  <a:srgbClr val="FFFFFF"/>
                </a:solidFill>
              </a:defRPr>
            </a:lvl1pPr>
          </a:lstStyle>
          <a:p>
            <a:pPr rtl="1"/>
            <a:r>
              <a:rPr lang="ar-SA"/>
              <a:t>انقر لتحرير نمط عنوان الشكل الرئيسي</a:t>
            </a:r>
            <a:endParaRPr lang="en-US" dirty="0"/>
          </a:p>
        </p:txBody>
      </p:sp>
      <p:sp>
        <p:nvSpPr>
          <p:cNvPr id="3" name="العنصر النائب لنص عمودي 2"/>
          <p:cNvSpPr>
            <a:spLocks noGrp="1"/>
          </p:cNvSpPr>
          <p:nvPr>
            <p:ph type="body" orient="vert" idx="1"/>
          </p:nvPr>
        </p:nvSpPr>
        <p:spPr>
          <a:xfrm rot="10800000" flipH="1">
            <a:off x="4255452" y="863600"/>
            <a:ext cx="7161625" cy="4807326"/>
          </a:xfrm>
        </p:spPr>
        <p:txBody>
          <a:bodyPr vert="eaVert" rtlCol="1" anchor="t"/>
          <a:lstStyle>
            <a:lvl1pPr algn="r" rtl="1">
              <a:defRPr/>
            </a:lvl1pPr>
            <a:lvl2pPr algn="r" rtl="1">
              <a:defRPr/>
            </a:lvl2pPr>
            <a:lvl3pPr algn="r" rtl="1">
              <a:defRPr/>
            </a:lvl3pPr>
            <a:lvl4pPr algn="r" rtl="1">
              <a:defRPr/>
            </a:lvl4pPr>
            <a:lvl5pPr algn="r" rtl="1">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8" name="مستطيل 7">
            <a:extLst>
              <a:ext uri="{FF2B5EF4-FFF2-40B4-BE49-F238E27FC236}">
                <a16:creationId xmlns:a16="http://schemas.microsoft.com/office/drawing/2014/main" id="{F6423B97-A5D4-47B9-8861-73B3707A04CF}"/>
              </a:ext>
            </a:extLst>
          </p:cNvPr>
          <p:cNvSpPr/>
          <p:nvPr/>
        </p:nvSpPr>
        <p:spPr>
          <a:xfrm flipH="1">
            <a:off x="8042146"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9" name="مستطيل 8">
            <a:extLst>
              <a:ext uri="{FF2B5EF4-FFF2-40B4-BE49-F238E27FC236}">
                <a16:creationId xmlns:a16="http://schemas.microsoft.com/office/drawing/2014/main" id="{1AEC0421-37B4-4481-A10D-69FDF5EC7909}"/>
              </a:ext>
            </a:extLst>
          </p:cNvPr>
          <p:cNvSpPr/>
          <p:nvPr/>
        </p:nvSpPr>
        <p:spPr>
          <a:xfrm flipH="1">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10" name="مستطيل 9">
            <a:extLst>
              <a:ext uri="{FF2B5EF4-FFF2-40B4-BE49-F238E27FC236}">
                <a16:creationId xmlns:a16="http://schemas.microsoft.com/office/drawing/2014/main" id="{5F7265B5-9F97-4F1E-99E9-74F7B7E62337}"/>
              </a:ext>
            </a:extLst>
          </p:cNvPr>
          <p:cNvSpPr/>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11" name="عنصر نائب للتاريخ 10">
            <a:extLst>
              <a:ext uri="{FF2B5EF4-FFF2-40B4-BE49-F238E27FC236}">
                <a16:creationId xmlns:a16="http://schemas.microsoft.com/office/drawing/2014/main" id="{5C74A470-3BD3-4F33-80E5-67E6E87FCBE7}"/>
              </a:ext>
            </a:extLst>
          </p:cNvPr>
          <p:cNvSpPr>
            <a:spLocks noGrp="1"/>
          </p:cNvSpPr>
          <p:nvPr>
            <p:ph type="dt" sz="half" idx="10"/>
          </p:nvPr>
        </p:nvSpPr>
        <p:spPr>
          <a:xfrm flipH="1">
            <a:off x="1741250" y="6423914"/>
            <a:ext cx="2844799" cy="365125"/>
          </a:xfrm>
        </p:spPr>
        <p:txBody>
          <a:bodyPr rtlCol="1"/>
          <a:lstStyle>
            <a:lvl1pPr algn="r" rtl="1">
              <a:defRPr/>
            </a:lvl1pPr>
          </a:lstStyle>
          <a:p>
            <a:pPr rtl="1"/>
            <a:fld id="{5A0FA188-CE57-4D97-BAE5-2E631D15F64E}" type="datetime1">
              <a:rPr lang="ar-SA" smtClean="0"/>
              <a:t>04/03/1443</a:t>
            </a:fld>
            <a:endParaRPr lang="en-US" dirty="0"/>
          </a:p>
        </p:txBody>
      </p:sp>
      <p:sp>
        <p:nvSpPr>
          <p:cNvPr id="12" name="عنصر نائب للتذييل 11">
            <a:extLst>
              <a:ext uri="{FF2B5EF4-FFF2-40B4-BE49-F238E27FC236}">
                <a16:creationId xmlns:a16="http://schemas.microsoft.com/office/drawing/2014/main" id="{9A3A30BA-DB50-4D7D-BCDE-17D20FB354DF}"/>
              </a:ext>
            </a:extLst>
          </p:cNvPr>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13" name="عنصر نائب لرقم الشريحة 12">
            <a:extLst>
              <a:ext uri="{FF2B5EF4-FFF2-40B4-BE49-F238E27FC236}">
                <a16:creationId xmlns:a16="http://schemas.microsoft.com/office/drawing/2014/main" id="{76FF9E58-C0B2-436B-A21C-DB45A00D6515}"/>
              </a:ext>
            </a:extLst>
          </p:cNvPr>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81192" y="702156"/>
            <a:ext cx="11029616" cy="11887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محتوى 2"/>
          <p:cNvSpPr>
            <a:spLocks noGrp="1"/>
          </p:cNvSpPr>
          <p:nvPr>
            <p:ph idx="1"/>
          </p:nvPr>
        </p:nvSpPr>
        <p:spPr>
          <a:xfrm flipH="1">
            <a:off x="581193" y="2340864"/>
            <a:ext cx="11029615" cy="363448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8" name="عنصر نائب للتاريخ 7">
            <a:extLst>
              <a:ext uri="{FF2B5EF4-FFF2-40B4-BE49-F238E27FC236}">
                <a16:creationId xmlns:a16="http://schemas.microsoft.com/office/drawing/2014/main" id="{770E6237-3456-439F-802D-3BA93FC7E3E5}"/>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72796B9F-B95B-44D2-946E-6678796554A1}" type="datetime1">
              <a:rPr lang="ar-SA" smtClean="0"/>
              <a:t>04/03/1443</a:t>
            </a:fld>
            <a:endParaRPr lang="en-US" dirty="0"/>
          </a:p>
        </p:txBody>
      </p:sp>
      <p:sp>
        <p:nvSpPr>
          <p:cNvPr id="9" name="عنصر نائب للتذييل 8">
            <a:extLst>
              <a:ext uri="{FF2B5EF4-FFF2-40B4-BE49-F238E27FC236}">
                <a16:creationId xmlns:a16="http://schemas.microsoft.com/office/drawing/2014/main" id="{1356D3B5-6063-4A89-B88F-9D3043916FF8}"/>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02B78BF7-69D3-4CE0-A631-50EFD41EEEB8}"/>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مستطيل 7"/>
          <p:cNvSpPr>
            <a:spLocks noChangeAspect="1"/>
          </p:cNvSpPr>
          <p:nvPr/>
        </p:nvSpPr>
        <p:spPr>
          <a:xfrm flipH="1">
            <a:off x="453323"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581192" y="2393950"/>
            <a:ext cx="11029615" cy="2147467"/>
          </a:xfrm>
        </p:spPr>
        <p:txBody>
          <a:bodyPr rtlCol="1" anchor="b">
            <a:normAutofit/>
          </a:bodyPr>
          <a:lstStyle>
            <a:lvl1pPr algn="r" rtl="1">
              <a:defRPr sz="3600" b="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نص 2"/>
          <p:cNvSpPr>
            <a:spLocks noGrp="1"/>
          </p:cNvSpPr>
          <p:nvPr>
            <p:ph type="body" idx="1"/>
          </p:nvPr>
        </p:nvSpPr>
        <p:spPr>
          <a:xfrm flipH="1">
            <a:off x="581193" y="4541417"/>
            <a:ext cx="11029615" cy="600556"/>
          </a:xfrm>
        </p:spPr>
        <p:txBody>
          <a:bodyPr rtlCol="1" anchor="t">
            <a:normAutofit/>
          </a:bodyPr>
          <a:lstStyle>
            <a:lvl1pPr marL="0" indent="0" algn="r" rtl="1">
              <a:buNone/>
              <a:defRPr sz="1800" cap="all">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انقر لتحرير أنماط نص الشكل الرئيسي</a:t>
            </a:r>
          </a:p>
        </p:txBody>
      </p:sp>
      <p:sp>
        <p:nvSpPr>
          <p:cNvPr id="7" name="عنصر نائب للتاريخ 6">
            <a:extLst>
              <a:ext uri="{FF2B5EF4-FFF2-40B4-BE49-F238E27FC236}">
                <a16:creationId xmlns:a16="http://schemas.microsoft.com/office/drawing/2014/main" id="{61582016-5696-4A93-887F-BBB3B9002FE5}"/>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C50980A-909F-49DB-940D-21BB934B5D9E}" type="datetime1">
              <a:rPr lang="ar-SA" smtClean="0"/>
              <a:t>04/03/1443</a:t>
            </a:fld>
            <a:endParaRPr lang="en-US" dirty="0"/>
          </a:p>
        </p:txBody>
      </p:sp>
      <p:sp>
        <p:nvSpPr>
          <p:cNvPr id="9" name="عنصر نائب للتذييل 8">
            <a:extLst>
              <a:ext uri="{FF2B5EF4-FFF2-40B4-BE49-F238E27FC236}">
                <a16:creationId xmlns:a16="http://schemas.microsoft.com/office/drawing/2014/main" id="{857CFCD5-1192-4E18-8A8F-29E153B44DA4}"/>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E39A109E-5018-4794-92B3-FD5E5BCD95E8}"/>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81191"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محتوى 2"/>
          <p:cNvSpPr>
            <a:spLocks noGrp="1"/>
          </p:cNvSpPr>
          <p:nvPr>
            <p:ph sz="half" idx="1"/>
          </p:nvPr>
        </p:nvSpPr>
        <p:spPr>
          <a:xfrm flipH="1">
            <a:off x="6416040" y="2228003"/>
            <a:ext cx="5194767" cy="3633047"/>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4" name="عنصر نائب للمحتوى 3"/>
          <p:cNvSpPr>
            <a:spLocks noGrp="1"/>
          </p:cNvSpPr>
          <p:nvPr>
            <p:ph sz="half" idx="2"/>
          </p:nvPr>
        </p:nvSpPr>
        <p:spPr>
          <a:xfrm flipH="1">
            <a:off x="581192" y="2228003"/>
            <a:ext cx="5194769" cy="3633047"/>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5" name="عنصر نائب للتاريخ 4"/>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4160DF70-5482-4561-83A2-E28D4D2A753A}" type="datetime1">
              <a:rPr lang="ar-SA" smtClean="0"/>
              <a:t>04/03/1443</a:t>
            </a:fld>
            <a:endParaRPr lang="en-US" dirty="0"/>
          </a:p>
        </p:txBody>
      </p:sp>
      <p:sp>
        <p:nvSpPr>
          <p:cNvPr id="6" name="عنصر نائب للتذييل 5"/>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عنصر نائب لرقم الشريحة 6"/>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12" name="العنوان 1"/>
          <p:cNvSpPr>
            <a:spLocks noGrp="1"/>
          </p:cNvSpPr>
          <p:nvPr>
            <p:ph type="title"/>
          </p:nvPr>
        </p:nvSpPr>
        <p:spPr>
          <a:xfrm flipH="1">
            <a:off x="581191"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نص 2"/>
          <p:cNvSpPr>
            <a:spLocks noGrp="1"/>
          </p:cNvSpPr>
          <p:nvPr>
            <p:ph type="body" idx="1"/>
          </p:nvPr>
        </p:nvSpPr>
        <p:spPr>
          <a:xfrm flipH="1">
            <a:off x="6416040" y="2250891"/>
            <a:ext cx="5194769" cy="557784"/>
          </a:xfrm>
        </p:spPr>
        <p:txBody>
          <a:bodyPr rtlCol="1" anchor="ctr">
            <a:noAutofit/>
          </a:bodyPr>
          <a:lstStyle>
            <a:lvl1pPr marL="0" indent="0" algn="r" rtl="1">
              <a:buNone/>
              <a:defRPr sz="2000" b="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flipH="1">
            <a:off x="6416040" y="2926052"/>
            <a:ext cx="5194766" cy="2934999"/>
          </a:xfrm>
        </p:spPr>
        <p:txBody>
          <a:bodyPr rtlCol="1" anchor="t">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5" name="عنصر نائب للنص 4"/>
          <p:cNvSpPr>
            <a:spLocks noGrp="1"/>
          </p:cNvSpPr>
          <p:nvPr>
            <p:ph type="body" sz="quarter" idx="3"/>
          </p:nvPr>
        </p:nvSpPr>
        <p:spPr>
          <a:xfrm flipH="1">
            <a:off x="581191" y="2250892"/>
            <a:ext cx="5194770" cy="553373"/>
          </a:xfrm>
        </p:spPr>
        <p:txBody>
          <a:bodyPr rtlCol="1" anchor="ctr">
            <a:noAutofit/>
          </a:bodyPr>
          <a:lstStyle>
            <a:lvl1pPr marL="0" marR="0" indent="0" algn="r" defTabSz="457200" rtl="1"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marL="0" marR="0" lvl="0" indent="0" algn="l" defTabSz="457200" rtl="1"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ar-SA"/>
              <a:t>انقر لتحرير أنماط نص الشكل الرئيسي</a:t>
            </a:r>
          </a:p>
        </p:txBody>
      </p:sp>
      <p:sp>
        <p:nvSpPr>
          <p:cNvPr id="6" name="عنصر نائب للمحتوى 5"/>
          <p:cNvSpPr>
            <a:spLocks noGrp="1"/>
          </p:cNvSpPr>
          <p:nvPr>
            <p:ph sz="quarter" idx="4"/>
          </p:nvPr>
        </p:nvSpPr>
        <p:spPr>
          <a:xfrm flipH="1">
            <a:off x="581192" y="2926052"/>
            <a:ext cx="5194771" cy="2934999"/>
          </a:xfrm>
        </p:spPr>
        <p:txBody>
          <a:bodyPr rtlCol="1" anchor="t">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7" name="عنصر نائب للتاريخ 6"/>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E27A5815-E5FF-4C43-97CC-CCB0DAB6628F}" type="datetime1">
              <a:rPr lang="ar-SA" smtClean="0"/>
              <a:t>04/03/1443</a:t>
            </a:fld>
            <a:endParaRPr lang="en-US" dirty="0"/>
          </a:p>
        </p:txBody>
      </p:sp>
      <p:sp>
        <p:nvSpPr>
          <p:cNvPr id="8" name="عنصر نائب للتذييل 7"/>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9" name="عنصر نائب لرقم الشريحة 8"/>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8" name="العنوان 1"/>
          <p:cNvSpPr>
            <a:spLocks noGrp="1"/>
          </p:cNvSpPr>
          <p:nvPr>
            <p:ph type="title"/>
          </p:nvPr>
        </p:nvSpPr>
        <p:spPr>
          <a:xfrm flipH="1">
            <a:off x="586490"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تاريخ 2"/>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F68ACD1-A33F-4754-9D18-0BA6A2135189}" type="datetime1">
              <a:rPr lang="ar-SA" smtClean="0"/>
              <a:t>04/03/1443</a:t>
            </a:fld>
            <a:endParaRPr lang="en-US" dirty="0"/>
          </a:p>
        </p:txBody>
      </p:sp>
      <p:sp>
        <p:nvSpPr>
          <p:cNvPr id="4" name="عنصر نائب للتذييل 3"/>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5" name="عنصر نائب لرقم الشريحة 4"/>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flipH="1">
            <a:off x="1741250" y="6423914"/>
            <a:ext cx="2844799" cy="365125"/>
          </a:xfrm>
        </p:spPr>
        <p:txBody>
          <a:bodyPr rtlCol="1"/>
          <a:lstStyle>
            <a:lvl1pPr algn="r" rtl="1">
              <a:defRPr/>
            </a:lvl1pPr>
          </a:lstStyle>
          <a:p>
            <a:pPr rtl="1"/>
            <a:fld id="{DDFAE72E-2C7C-4659-AF0A-C7947E59EA80}" type="datetime1">
              <a:rPr lang="ar-SA" smtClean="0"/>
              <a:t>04/03/1443</a:t>
            </a:fld>
            <a:endParaRPr lang="en-US" dirty="0"/>
          </a:p>
        </p:txBody>
      </p:sp>
      <p:sp>
        <p:nvSpPr>
          <p:cNvPr id="3" name="عنصر نائب للتذييل 2"/>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4" name="عنصر نائب لرقم الشريحة 3"/>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9" name="مستطيل 8"/>
          <p:cNvSpPr>
            <a:spLocks noChangeAspect="1"/>
          </p:cNvSpPr>
          <p:nvPr/>
        </p:nvSpPr>
        <p:spPr>
          <a:xfrm flipH="1">
            <a:off x="8061460"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8392291" y="933450"/>
            <a:ext cx="3031852" cy="1722419"/>
          </a:xfrm>
        </p:spPr>
        <p:txBody>
          <a:bodyPr rtlCol="1" anchor="b">
            <a:normAutofit/>
          </a:bodyPr>
          <a:lstStyle>
            <a:lvl1pPr algn="r" rtl="1">
              <a:defRPr sz="2400" b="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محتوى 2"/>
          <p:cNvSpPr>
            <a:spLocks noGrp="1"/>
          </p:cNvSpPr>
          <p:nvPr>
            <p:ph idx="1"/>
          </p:nvPr>
        </p:nvSpPr>
        <p:spPr>
          <a:xfrm flipH="1">
            <a:off x="640081" y="1179829"/>
            <a:ext cx="6650991" cy="4658216"/>
          </a:xfrm>
        </p:spPr>
        <p:txBody>
          <a:bodyPr rtlCol="1" anchor="ctr">
            <a:normAutofit/>
          </a:bodyPr>
          <a:lstStyle>
            <a:lvl1pPr algn="r" rtl="1">
              <a:defRPr sz="20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r" rtl="1">
              <a:defRPr sz="18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lgn="r" rtl="1">
              <a:defRPr sz="1600">
                <a:solidFill>
                  <a:schemeClr val="tx2"/>
                </a:solidFill>
                <a:latin typeface="Tahoma" panose="020B0604030504040204" pitchFamily="34" charset="0"/>
                <a:ea typeface="Tahoma" panose="020B0604030504040204" pitchFamily="34" charset="0"/>
                <a:cs typeface="Tahoma" panose="020B0604030504040204" pitchFamily="34" charset="0"/>
              </a:defRPr>
            </a:lvl3pPr>
            <a:lvl4pPr algn="r" rtl="1">
              <a:defRPr sz="1400">
                <a:solidFill>
                  <a:schemeClr val="tx2"/>
                </a:solidFill>
                <a:latin typeface="Tahoma" panose="020B0604030504040204" pitchFamily="34" charset="0"/>
                <a:ea typeface="Tahoma" panose="020B0604030504040204" pitchFamily="34" charset="0"/>
                <a:cs typeface="Tahoma" panose="020B0604030504040204" pitchFamily="34" charset="0"/>
              </a:defRPr>
            </a:lvl4pPr>
            <a:lvl5pPr algn="r" rtl="1">
              <a:defRPr sz="1400">
                <a:solidFill>
                  <a:schemeClr val="tx2"/>
                </a:solidFill>
                <a:latin typeface="Tahoma" panose="020B0604030504040204" pitchFamily="34" charset="0"/>
                <a:ea typeface="Tahoma" panose="020B0604030504040204" pitchFamily="34" charset="0"/>
                <a:cs typeface="Tahoma" panose="020B0604030504040204" pitchFamily="34" charset="0"/>
              </a:defRPr>
            </a:lvl5pPr>
            <a:lvl6pPr algn="r" rtl="1">
              <a:defRPr sz="1400">
                <a:solidFill>
                  <a:schemeClr val="tx2"/>
                </a:solidFill>
              </a:defRPr>
            </a:lvl6pPr>
            <a:lvl7pPr algn="r" rtl="1">
              <a:defRPr sz="1400">
                <a:solidFill>
                  <a:schemeClr val="tx2"/>
                </a:solidFill>
              </a:defRPr>
            </a:lvl7pPr>
            <a:lvl8pPr algn="r" rtl="1">
              <a:defRPr sz="1400">
                <a:solidFill>
                  <a:schemeClr val="tx2"/>
                </a:solidFill>
              </a:defRPr>
            </a:lvl8pPr>
            <a:lvl9pPr algn="r" rtl="1">
              <a:defRPr sz="1400">
                <a:solidFill>
                  <a:schemeClr val="tx2"/>
                </a:solidFill>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4" name="عنصر نائب للنص 3"/>
          <p:cNvSpPr>
            <a:spLocks noGrp="1"/>
          </p:cNvSpPr>
          <p:nvPr>
            <p:ph type="body" sz="half" idx="2"/>
          </p:nvPr>
        </p:nvSpPr>
        <p:spPr>
          <a:xfrm flipH="1">
            <a:off x="8392291" y="2836654"/>
            <a:ext cx="3031852" cy="3001392"/>
          </a:xfrm>
        </p:spPr>
        <p:txBody>
          <a:bodyPr rtlCol="1" anchor="t">
            <a:normAutofit/>
          </a:bodyPr>
          <a:lstStyle>
            <a:lvl1pPr marL="0" indent="0" algn="r" rtl="1">
              <a:buNone/>
              <a:defRPr sz="160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1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8" name="عنصر نائب للتاريخ 7">
            <a:extLst>
              <a:ext uri="{FF2B5EF4-FFF2-40B4-BE49-F238E27FC236}">
                <a16:creationId xmlns:a16="http://schemas.microsoft.com/office/drawing/2014/main" id="{0B919CC2-2A65-446F-B538-9E6249035445}"/>
              </a:ext>
            </a:extLst>
          </p:cNvPr>
          <p:cNvSpPr>
            <a:spLocks noGrp="1"/>
          </p:cNvSpPr>
          <p:nvPr>
            <p:ph type="dt" sz="half" idx="10"/>
          </p:nvPr>
        </p:nvSpPr>
        <p:spPr>
          <a:xfrm flipH="1">
            <a:off x="1741250" y="6456916"/>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CD5AE42-AA00-4C72-B757-C16D951A5A9A}" type="datetime1">
              <a:rPr lang="ar-SA" smtClean="0"/>
              <a:t>04/03/1443</a:t>
            </a:fld>
            <a:endParaRPr lang="en-US" dirty="0"/>
          </a:p>
        </p:txBody>
      </p:sp>
      <p:sp>
        <p:nvSpPr>
          <p:cNvPr id="10" name="عنصر نائب للتذييل 9">
            <a:extLst>
              <a:ext uri="{FF2B5EF4-FFF2-40B4-BE49-F238E27FC236}">
                <a16:creationId xmlns:a16="http://schemas.microsoft.com/office/drawing/2014/main" id="{B72412AE-119E-4982-8B24-63365EFCA796}"/>
              </a:ext>
            </a:extLst>
          </p:cNvPr>
          <p:cNvSpPr>
            <a:spLocks noGrp="1"/>
          </p:cNvSpPr>
          <p:nvPr>
            <p:ph type="ftr" sz="quarter" idx="11"/>
          </p:nvPr>
        </p:nvSpPr>
        <p:spPr>
          <a:xfrm flipH="1">
            <a:off x="4693598" y="6452590"/>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1" name="عنصر نائب لرقم الشريحة 10">
            <a:extLst>
              <a:ext uri="{FF2B5EF4-FFF2-40B4-BE49-F238E27FC236}">
                <a16:creationId xmlns:a16="http://schemas.microsoft.com/office/drawing/2014/main" id="{7FC4BB19-6AD1-45CF-9F99-00B109890FAB}"/>
              </a:ext>
            </a:extLst>
          </p:cNvPr>
          <p:cNvSpPr>
            <a:spLocks noGrp="1"/>
          </p:cNvSpPr>
          <p:nvPr>
            <p:ph type="sldNum" sz="quarter" idx="12"/>
          </p:nvPr>
        </p:nvSpPr>
        <p:spPr>
          <a:xfrm flipH="1">
            <a:off x="581190" y="6456916"/>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81191" y="4693389"/>
            <a:ext cx="11029616" cy="566738"/>
          </a:xfrm>
        </p:spPr>
        <p:txBody>
          <a:bodyPr rtlCol="1" anchor="b">
            <a:normAutofit/>
          </a:bodyPr>
          <a:lstStyle>
            <a:lvl1pPr algn="r" rtl="1">
              <a:defRPr sz="2400" b="0">
                <a:solidFill>
                  <a:schemeClr val="tx1">
                    <a:lumMod val="75000"/>
                    <a:lumOff val="25000"/>
                  </a:schemeClr>
                </a:solidFill>
              </a:defRPr>
            </a:lvl1pPr>
          </a:lstStyle>
          <a:p>
            <a:pPr rtl="1"/>
            <a:r>
              <a:rPr lang="ar-SA"/>
              <a:t>انقر لتحرير نمط عنوان الشكل الرئيسي</a:t>
            </a:r>
            <a:endParaRPr lang="en-US" dirty="0"/>
          </a:p>
        </p:txBody>
      </p:sp>
      <p:sp>
        <p:nvSpPr>
          <p:cNvPr id="3" name="عنصر نائب للصورة 2"/>
          <p:cNvSpPr>
            <a:spLocks noGrp="1" noChangeAspect="1"/>
          </p:cNvSpPr>
          <p:nvPr>
            <p:ph type="pic" idx="1"/>
          </p:nvPr>
        </p:nvSpPr>
        <p:spPr>
          <a:xfrm flipH="1">
            <a:off x="453324" y="641350"/>
            <a:ext cx="11290859" cy="3651249"/>
          </a:xfrm>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ar-SA"/>
              <a:t>انقر فوق الأيقونة لإضافة صورة</a:t>
            </a:r>
            <a:endParaRPr lang="en-US" dirty="0"/>
          </a:p>
        </p:txBody>
      </p:sp>
      <p:sp>
        <p:nvSpPr>
          <p:cNvPr id="4" name="عنصر نائب للنص 3"/>
          <p:cNvSpPr>
            <a:spLocks noGrp="1"/>
          </p:cNvSpPr>
          <p:nvPr>
            <p:ph type="body" sz="half" idx="2"/>
          </p:nvPr>
        </p:nvSpPr>
        <p:spPr>
          <a:xfrm flipH="1">
            <a:off x="581191" y="5260127"/>
            <a:ext cx="11029617" cy="998148"/>
          </a:xfrm>
        </p:spPr>
        <p:txBody>
          <a:bodyPr rtlCol="1" anchor="t">
            <a:normAutofit/>
          </a:bodyPr>
          <a:lstStyle>
            <a:lvl1pPr marL="0" indent="0" algn="r" rtl="1">
              <a:buNone/>
              <a:defRPr sz="16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5" name="عنصر نائب للتاريخ 4"/>
          <p:cNvSpPr>
            <a:spLocks noGrp="1"/>
          </p:cNvSpPr>
          <p:nvPr>
            <p:ph type="dt" sz="half" idx="10"/>
          </p:nvPr>
        </p:nvSpPr>
        <p:spPr>
          <a:xfrm flipH="1">
            <a:off x="1741250" y="6423914"/>
            <a:ext cx="2844799" cy="365125"/>
          </a:xfrm>
        </p:spPr>
        <p:txBody>
          <a:bodyPr rtlCol="1"/>
          <a:lstStyle>
            <a:lvl1pPr algn="r" rtl="1">
              <a:defRPr/>
            </a:lvl1pPr>
          </a:lstStyle>
          <a:p>
            <a:pPr rtl="1"/>
            <a:fld id="{B92A4027-A07A-42F6-9965-69864F3D27AD}" type="datetime1">
              <a:rPr lang="ar-SA" smtClean="0"/>
              <a:t>04/03/1443</a:t>
            </a:fld>
            <a:endParaRPr lang="en-US" dirty="0"/>
          </a:p>
        </p:txBody>
      </p:sp>
      <p:sp>
        <p:nvSpPr>
          <p:cNvPr id="6" name="عنصر نائب للتذييل 5"/>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7" name="عنصر نائب لرقم الشريحة 6"/>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581192" y="705124"/>
            <a:ext cx="11029616" cy="1189554"/>
          </a:xfrm>
          <a:prstGeom prst="rect">
            <a:avLst/>
          </a:prstGeom>
        </p:spPr>
        <p:txBody>
          <a:bodyPr vert="horz" lIns="91440" tIns="45720" rIns="91440" bIns="45720" rtlCol="1" anchor="b">
            <a:normAutofit/>
          </a:bodyPr>
          <a:lstStyle/>
          <a:p>
            <a:pPr rtl="1"/>
            <a:r>
              <a:rPr lang="ar"/>
              <a:t>انقر لتحرير نمط العنوان الرئيسي</a:t>
            </a:r>
            <a:endParaRPr lang="en-US" dirty="0"/>
          </a:p>
        </p:txBody>
      </p:sp>
      <p:sp>
        <p:nvSpPr>
          <p:cNvPr id="3" name="عنصر نائب للنص 2"/>
          <p:cNvSpPr>
            <a:spLocks noGrp="1"/>
          </p:cNvSpPr>
          <p:nvPr>
            <p:ph type="body" idx="1"/>
          </p:nvPr>
        </p:nvSpPr>
        <p:spPr>
          <a:xfrm flipH="1">
            <a:off x="581192" y="2336002"/>
            <a:ext cx="11029616" cy="3652047"/>
          </a:xfrm>
          <a:prstGeom prst="rect">
            <a:avLst/>
          </a:prstGeom>
        </p:spPr>
        <p:txBody>
          <a:bodyPr vert="horz" lIns="91440" tIns="45720" rIns="91440" bIns="45720" rtlCol="1" anchor="ctr">
            <a:normAutofit/>
          </a:bodyPr>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endParaRPr lang="en-US" dirty="0"/>
          </a:p>
        </p:txBody>
      </p:sp>
      <p:sp>
        <p:nvSpPr>
          <p:cNvPr id="4" name="عنصر نائب للتاريخ 3"/>
          <p:cNvSpPr>
            <a:spLocks noGrp="1"/>
          </p:cNvSpPr>
          <p:nvPr>
            <p:ph type="dt" sz="half" idx="2"/>
          </p:nvPr>
        </p:nvSpPr>
        <p:spPr>
          <a:xfrm flipH="1">
            <a:off x="1741250" y="6423914"/>
            <a:ext cx="2844799" cy="365125"/>
          </a:xfrm>
          <a:prstGeom prst="rect">
            <a:avLst/>
          </a:prstGeom>
        </p:spPr>
        <p:txBody>
          <a:bodyPr vert="horz" lIns="91440" tIns="45720" rIns="91440" bIns="45720" rtlCol="1" anchor="ctr"/>
          <a:lstStyle>
            <a:lvl1pPr algn="r" rtl="1">
              <a:defRPr sz="9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D0AFD87A-C4B6-4921-8C53-6B1A3B5698AF}" type="datetime1">
              <a:rPr lang="ar-SA" smtClean="0"/>
              <a:t>04/03/1443</a:t>
            </a:fld>
            <a:endParaRPr lang="en-US" dirty="0"/>
          </a:p>
        </p:txBody>
      </p:sp>
      <p:sp>
        <p:nvSpPr>
          <p:cNvPr id="5" name="عنصر نائب للتذييل 4"/>
          <p:cNvSpPr>
            <a:spLocks noGrp="1"/>
          </p:cNvSpPr>
          <p:nvPr>
            <p:ph type="ftr" sz="quarter" idx="3"/>
          </p:nvPr>
        </p:nvSpPr>
        <p:spPr>
          <a:xfrm flipH="1">
            <a:off x="4693598" y="6423914"/>
            <a:ext cx="6917210" cy="365125"/>
          </a:xfrm>
          <a:prstGeom prst="rect">
            <a:avLst/>
          </a:prstGeom>
        </p:spPr>
        <p:txBody>
          <a:bodyPr vert="horz" lIns="91440" tIns="45720" rIns="91440" bIns="45720" rtlCol="1" anchor="ctr"/>
          <a:lstStyle>
            <a:lvl1pPr algn="r" rtl="1">
              <a:defRPr sz="90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عنصر نائب لرقم الشريحة 5"/>
          <p:cNvSpPr>
            <a:spLocks noGrp="1"/>
          </p:cNvSpPr>
          <p:nvPr>
            <p:ph type="sldNum" sz="quarter" idx="4"/>
          </p:nvPr>
        </p:nvSpPr>
        <p:spPr>
          <a:xfrm flipH="1">
            <a:off x="581190" y="6423914"/>
            <a:ext cx="1052510" cy="365125"/>
          </a:xfrm>
          <a:prstGeom prst="rect">
            <a:avLst/>
          </a:prstGeom>
        </p:spPr>
        <p:txBody>
          <a:bodyPr vert="horz" lIns="91440" tIns="45720" rIns="91440" bIns="45720" rtlCol="1" anchor="ctr"/>
          <a:lstStyle>
            <a:lvl1pPr algn="r" rtl="1">
              <a:defRPr sz="9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
        <p:nvSpPr>
          <p:cNvPr id="9" name="مستطيل 8"/>
          <p:cNvSpPr/>
          <p:nvPr/>
        </p:nvSpPr>
        <p:spPr>
          <a:xfrm flipH="1">
            <a:off x="8042146"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مستطيل 9"/>
          <p:cNvSpPr/>
          <p:nvPr/>
        </p:nvSpPr>
        <p:spPr>
          <a:xfrm flipH="1">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مستطيل 10"/>
          <p:cNvSpPr/>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r" defTabSz="457200" rtl="1" eaLnBrk="1" latinLnBrk="0" hangingPunct="1">
        <a:lnSpc>
          <a:spcPct val="100000"/>
        </a:lnSpc>
        <a:spcBef>
          <a:spcPct val="0"/>
        </a:spcBef>
        <a:buNone/>
        <a:defRPr sz="2800" b="0" kern="120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306000" indent="-306000" algn="r" defTabSz="457200" rtl="1"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630000" indent="-306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900000" indent="-270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242000" indent="-234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1602000" indent="-234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مستطيل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a:extLst>
              <a:ext uri="{FF2B5EF4-FFF2-40B4-BE49-F238E27FC236}">
                <a16:creationId xmlns:a16="http://schemas.microsoft.com/office/drawing/2014/main" id="{1C21E816-31F5-48BB-BD02-D15F2F18B48A}"/>
              </a:ext>
            </a:extLst>
          </p:cNvPr>
          <p:cNvSpPr>
            <a:spLocks noGrp="1"/>
          </p:cNvSpPr>
          <p:nvPr>
            <p:ph type="ctrTitle"/>
          </p:nvPr>
        </p:nvSpPr>
        <p:spPr>
          <a:xfrm flipH="1">
            <a:off x="407160" y="943165"/>
            <a:ext cx="7543010" cy="2411481"/>
          </a:xfrm>
        </p:spPr>
        <p:txBody>
          <a:bodyPr rtlCol="1">
            <a:normAutofit fontScale="90000"/>
          </a:bodyPr>
          <a:lstStyle/>
          <a:p>
            <a:pPr algn="just" rtl="0"/>
            <a:r>
              <a:rPr lang="en-US" sz="1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Satellites are one of the modern inventions invented by man that made the universe like a small village, and weather experts rely on them to know the weather and predict the presence of hurricanes and winds or not, as well as geology and space science experts, where these satellites take pictures of the Earth and all other planets to know  The extent of the changes that occur in it, and it transmits everything that is happening in the world and broadcasts it on television screens</a:t>
            </a:r>
            <a:endParaRPr lang="ar" b="1" dirty="0">
              <a:effectLst>
                <a:outerShdw blurRad="38100" dist="38100" dir="2700000" algn="tl">
                  <a:srgbClr val="000000">
                    <a:alpha val="43137"/>
                  </a:srgbClr>
                </a:outerShdw>
              </a:effectLst>
            </a:endParaRPr>
          </a:p>
        </p:txBody>
      </p:sp>
      <p:sp>
        <p:nvSpPr>
          <p:cNvPr id="20" name="مستطيل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2146"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مستطيل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مستطيل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6" name="الصورة 5" descr="صورة مقربة لشعار&#10;&#10;وصف يتم إنشاؤه تلقائياً">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flipH="1">
            <a:off x="-2" y="3354646"/>
            <a:ext cx="12192001" cy="3416142"/>
          </a:xfrm>
          <a:prstGeom prst="rect">
            <a:avLst/>
          </a:prstGeom>
        </p:spPr>
      </p:pic>
      <p:sp>
        <p:nvSpPr>
          <p:cNvPr id="5" name="عنوان فرعي 4">
            <a:extLst>
              <a:ext uri="{FF2B5EF4-FFF2-40B4-BE49-F238E27FC236}">
                <a16:creationId xmlns:a16="http://schemas.microsoft.com/office/drawing/2014/main" id="{A3C85401-CEFE-4C44-B45E-F905B0E2ED8F}"/>
              </a:ext>
            </a:extLst>
          </p:cNvPr>
          <p:cNvSpPr>
            <a:spLocks noGrp="1"/>
          </p:cNvSpPr>
          <p:nvPr>
            <p:ph type="subTitle" idx="1"/>
          </p:nvPr>
        </p:nvSpPr>
        <p:spPr>
          <a:xfrm flipH="1">
            <a:off x="493126" y="502920"/>
            <a:ext cx="1971230" cy="590321"/>
          </a:xfrm>
        </p:spPr>
        <p:txBody>
          <a:bodyPr>
            <a:normAutofit/>
          </a:bodyPr>
          <a:lstStyle/>
          <a:p>
            <a:r>
              <a:rPr lang="en-US" sz="2400" b="1" dirty="0">
                <a:latin typeface="PageClips" pitchFamily="2" charset="0"/>
                <a:cs typeface="SYM Syllabary" panose="020B0604020202020204" pitchFamily="34" charset="0"/>
              </a:rPr>
              <a:t>satellite</a:t>
            </a:r>
            <a:endParaRPr lang="ar-SA" sz="2400" b="1" dirty="0">
              <a:latin typeface="PageClips" pitchFamily="2" charset="0"/>
              <a:cs typeface="SYM Syllabary" panose="020B0604020202020204" pitchFamily="34" charset="0"/>
            </a:endParaRPr>
          </a:p>
        </p:txBody>
      </p:sp>
      <p:pic>
        <p:nvPicPr>
          <p:cNvPr id="8" name="صورة 7">
            <a:extLst>
              <a:ext uri="{FF2B5EF4-FFF2-40B4-BE49-F238E27FC236}">
                <a16:creationId xmlns:a16="http://schemas.microsoft.com/office/drawing/2014/main" id="{809B513F-BBE0-41A9-95FD-53C012F987AA}"/>
              </a:ext>
            </a:extLst>
          </p:cNvPr>
          <p:cNvPicPr>
            <a:picLocks noChangeAspect="1"/>
          </p:cNvPicPr>
          <p:nvPr/>
        </p:nvPicPr>
        <p:blipFill rotWithShape="1">
          <a:blip r:embed="rId3"/>
          <a:srcRect l="-10185" r="24444"/>
          <a:stretch/>
        </p:blipFill>
        <p:spPr>
          <a:xfrm>
            <a:off x="7701729" y="1049579"/>
            <a:ext cx="3818002" cy="2305067"/>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170935-BD52-4023-8530-61C23741DA6A}"/>
              </a:ext>
            </a:extLst>
          </p:cNvPr>
          <p:cNvSpPr>
            <a:spLocks noGrp="1"/>
          </p:cNvSpPr>
          <p:nvPr>
            <p:ph type="title"/>
          </p:nvPr>
        </p:nvSpPr>
        <p:spPr>
          <a:xfrm flipH="1">
            <a:off x="581192" y="702156"/>
            <a:ext cx="11029616" cy="2726844"/>
          </a:xfrm>
        </p:spPr>
        <p:txBody>
          <a:bodyPr>
            <a:normAutofit fontScale="90000"/>
          </a:bodyPr>
          <a:lstStyle/>
          <a:p>
            <a:pPr marL="0" marR="0" algn="l"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Space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Student: Mohamed Ali Mohamed</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Grade: 3</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US" sz="1800" dirty="0">
                <a:effectLst/>
                <a:latin typeface="Calibri" panose="020F0502020204030204" pitchFamily="34" charset="0"/>
                <a:ea typeface="Calibri" panose="020F0502020204030204" pitchFamily="34" charset="0"/>
                <a:cs typeface="Arial" panose="020B0604020202020204" pitchFamily="34" charset="0"/>
              </a:rPr>
              <a:t>secondary</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Subjects:</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1: What is the space</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2: What's in the space</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3: How did scientists get to space</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4: what was the benefits of exploring space</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ar-SA" dirty="0"/>
          </a:p>
        </p:txBody>
      </p:sp>
      <p:sp>
        <p:nvSpPr>
          <p:cNvPr id="4" name="عنصر نائب للتاريخ 3">
            <a:extLst>
              <a:ext uri="{FF2B5EF4-FFF2-40B4-BE49-F238E27FC236}">
                <a16:creationId xmlns:a16="http://schemas.microsoft.com/office/drawing/2014/main" id="{D24FCCFE-D831-45CA-B515-1BADA9206164}"/>
              </a:ext>
            </a:extLst>
          </p:cNvPr>
          <p:cNvSpPr>
            <a:spLocks noGrp="1"/>
          </p:cNvSpPr>
          <p:nvPr>
            <p:ph type="dt" sz="half" idx="10"/>
          </p:nvPr>
        </p:nvSpPr>
        <p:spPr/>
        <p:txBody>
          <a:bodyPr/>
          <a:lstStyle/>
          <a:p>
            <a:fld id="{72796B9F-B95B-44D2-946E-6678796554A1}" type="datetime1">
              <a:rPr lang="ar-SA" smtClean="0"/>
              <a:t>04/03/1443</a:t>
            </a:fld>
            <a:endParaRPr lang="en-US" dirty="0"/>
          </a:p>
        </p:txBody>
      </p:sp>
      <p:pic>
        <p:nvPicPr>
          <p:cNvPr id="5" name="الصورة 5" descr="صورة مقربة لشعار&#10;&#10;وصف يتم إنشاؤه تلقائياً">
            <a:extLst>
              <a:ext uri="{FF2B5EF4-FFF2-40B4-BE49-F238E27FC236}">
                <a16:creationId xmlns:a16="http://schemas.microsoft.com/office/drawing/2014/main" id="{5AAD9726-0C5C-4609-8199-04F014502D1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flipH="1">
            <a:off x="-2" y="3354646"/>
            <a:ext cx="12192001" cy="3416142"/>
          </a:xfrm>
          <a:prstGeom prst="rect">
            <a:avLst/>
          </a:prstGeom>
        </p:spPr>
      </p:pic>
      <p:pic>
        <p:nvPicPr>
          <p:cNvPr id="1026" name="Picture 2" descr="ما هي ضرائب عمل روّاد الفضاء على أجسامهم؟ | الميادين">
            <a:extLst>
              <a:ext uri="{FF2B5EF4-FFF2-40B4-BE49-F238E27FC236}">
                <a16:creationId xmlns:a16="http://schemas.microsoft.com/office/drawing/2014/main" id="{9ED15977-9578-496F-874E-F503A350A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341" y="905644"/>
            <a:ext cx="3680194" cy="244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6974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08_TF33552983" id="{5D019FD7-266C-46E5-A176-8826DFF26409}" vid="{E5F14D2D-F732-4BB8-89B4-99851EAD789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{D768621D-240E-474E-B9C1-AB8DFF50F2FA}tf33552983_win32</Template>
  <TotalTime>47</TotalTime>
  <Words>139</Words>
  <Application>Microsoft Office PowerPoint</Application>
  <PresentationFormat>شاشة عريضة</PresentationFormat>
  <Paragraphs>4</Paragraphs>
  <Slides>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vt:i4>
      </vt:variant>
    </vt:vector>
  </HeadingPairs>
  <TitlesOfParts>
    <vt:vector size="9" baseType="lpstr">
      <vt:lpstr>Arial</vt:lpstr>
      <vt:lpstr>Calibri</vt:lpstr>
      <vt:lpstr>Franklin Gothic Book</vt:lpstr>
      <vt:lpstr>PageClips</vt:lpstr>
      <vt:lpstr>Tahoma</vt:lpstr>
      <vt:lpstr>Wingdings 2</vt:lpstr>
      <vt:lpstr>DividendVTI</vt:lpstr>
      <vt:lpstr>Satellites are one of the modern inventions invented by man that made the universe like a small village, and weather experts rely on them to know the weather and predict the presence of hurricanes and winds or not, as well as geology and space science experts, where these satellites take pictures of the Earth and all other planets to know  The extent of the changes that occur in it, and it transmits everything that is happening in the world and broadcasts it on television screens</vt:lpstr>
      <vt:lpstr>Space  Student: Mohamed Ali Mohamed Grade: 3rdsecondary Subjects: 1: What is the space 2: What's in the space 3: How did scientists get to space 4: what was the benefits of exploring space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 are one of the modern inventions invented by man that made the universe like a small village, and weather experts rely on them to know the weather and predict the presence of hurricanes and winds or not, as well as geology and space science experts, where these satellites take pictures of the Earth and all other planets to know  The extent of the changes that occur in it, and it transmits everything that is happening in the world and broadcasts it on television screens</dc:title>
  <dc:creator>alaa media</dc:creator>
  <cp:lastModifiedBy>alaa media</cp:lastModifiedBy>
  <cp:revision>2</cp:revision>
  <dcterms:created xsi:type="dcterms:W3CDTF">2021-10-08T20:01:17Z</dcterms:created>
  <dcterms:modified xsi:type="dcterms:W3CDTF">2021-10-10T11:00:10Z</dcterms:modified>
</cp:coreProperties>
</file>